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860BA-2701-4545-941C-611909692E2C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1643-E2DA-4B6D-9A5A-12AADBE4C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65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860BA-2701-4545-941C-611909692E2C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1643-E2DA-4B6D-9A5A-12AADBE4C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53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860BA-2701-4545-941C-611909692E2C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1643-E2DA-4B6D-9A5A-12AADBE4C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01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860BA-2701-4545-941C-611909692E2C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1643-E2DA-4B6D-9A5A-12AADBE4C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565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860BA-2701-4545-941C-611909692E2C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1643-E2DA-4B6D-9A5A-12AADBE4C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924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860BA-2701-4545-941C-611909692E2C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1643-E2DA-4B6D-9A5A-12AADBE4C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433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860BA-2701-4545-941C-611909692E2C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1643-E2DA-4B6D-9A5A-12AADBE4C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486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860BA-2701-4545-941C-611909692E2C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1643-E2DA-4B6D-9A5A-12AADBE4C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366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860BA-2701-4545-941C-611909692E2C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1643-E2DA-4B6D-9A5A-12AADBE4C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707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860BA-2701-4545-941C-611909692E2C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1643-E2DA-4B6D-9A5A-12AADBE4C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559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860BA-2701-4545-941C-611909692E2C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1643-E2DA-4B6D-9A5A-12AADBE4C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766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860BA-2701-4545-941C-611909692E2C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71643-E2DA-4B6D-9A5A-12AADBE4C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39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u="sng" dirty="0" smtClean="0">
                <a:solidFill>
                  <a:srgbClr val="FF0000"/>
                </a:solidFill>
              </a:rPr>
              <a:t>Chronic venous insufficiency scans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10454"/>
            <a:ext cx="9144000" cy="74734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Maria Bunakova 12/2022-01/2023Imperial College Healthcare NHS Trust / Charing Cross Hospital, St Mary’s Hospital/ Vascular Studies.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2882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344" y="237392"/>
            <a:ext cx="3868228" cy="48623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362" y="238717"/>
            <a:ext cx="3653446" cy="47201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3717" y="211300"/>
            <a:ext cx="3938283" cy="4888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771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615" y="70337"/>
            <a:ext cx="4117590" cy="52491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654" y="70337"/>
            <a:ext cx="3551278" cy="44200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8932" y="79129"/>
            <a:ext cx="4139847" cy="524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854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176" y="413238"/>
            <a:ext cx="3389700" cy="42908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579" y="237392"/>
            <a:ext cx="4102447" cy="52080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2026" y="307731"/>
            <a:ext cx="3767868" cy="489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66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43772" cy="62740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531" y="243585"/>
            <a:ext cx="3740710" cy="5786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6000" y="703384"/>
            <a:ext cx="3459642" cy="149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910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46" y="175846"/>
            <a:ext cx="3687585" cy="49588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6685" y="158262"/>
            <a:ext cx="3412612" cy="49764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4275" y="158261"/>
            <a:ext cx="4379517" cy="518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216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07" y="70337"/>
            <a:ext cx="3925849" cy="50873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9956" y="70337"/>
            <a:ext cx="3879249" cy="48897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5805" y="131885"/>
            <a:ext cx="3967486" cy="517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81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22" y="246185"/>
            <a:ext cx="3979754" cy="52929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8776" y="137841"/>
            <a:ext cx="4025448" cy="54013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0684" y="137841"/>
            <a:ext cx="3961316" cy="540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290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71" y="123091"/>
            <a:ext cx="3981343" cy="49343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754" y="202224"/>
            <a:ext cx="3547302" cy="45096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5944" y="202224"/>
            <a:ext cx="4250936" cy="535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000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24" y="61546"/>
            <a:ext cx="4192398" cy="54336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6422" y="61546"/>
            <a:ext cx="4336683" cy="56622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8821" y="355002"/>
            <a:ext cx="3743180" cy="529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316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95629" cy="51338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629" y="109903"/>
            <a:ext cx="4029932" cy="49140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6982" y="234084"/>
            <a:ext cx="4035018" cy="478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30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425" y="149469"/>
            <a:ext cx="3850131" cy="48261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872" y="0"/>
            <a:ext cx="4488315" cy="52768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8000" y="241458"/>
            <a:ext cx="3877634" cy="503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659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23</Words>
  <Application>Microsoft Office PowerPoint</Application>
  <PresentationFormat>Widescreen</PresentationFormat>
  <Paragraphs>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Chronic venous insufficiency scans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Healthcare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Chronic venous insufficiency scans</dc:title>
  <dc:creator>Bunakova, Maria</dc:creator>
  <cp:lastModifiedBy>Bunakova, Maria</cp:lastModifiedBy>
  <cp:revision>24</cp:revision>
  <dcterms:created xsi:type="dcterms:W3CDTF">2023-01-04T13:49:29Z</dcterms:created>
  <dcterms:modified xsi:type="dcterms:W3CDTF">2023-02-07T08:08:36Z</dcterms:modified>
</cp:coreProperties>
</file>